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84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A7CF1-1E8D-FA1A-A051-3AA287CA7D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95C6E6-8866-5921-798D-45F9BEAEE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00074-8C74-710C-3463-F35DE995E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130B5-1E3F-DF6E-95F8-63D217C72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9A002-20A3-A724-1BA8-860D602C2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87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823B6-1EB4-9681-174F-4F30522F5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EE92FF-2579-EE4F-53A7-E6F0755BD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B9086-BB49-5202-2409-997FE74AA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FAAE2-DFB1-13C0-E4FE-B2EB1510A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BD599-6FCE-3A2F-BF9A-D562B0482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91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F231E0-6E8B-3919-EBDF-F5FCCB36D1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FC50D5-C3A0-853C-DCB0-1227BB5FD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0EEC1-D455-278D-66A5-D3248592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ABCCD-C677-D684-A2B8-7305F1850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997CF-FF35-C141-4092-0C2DB605C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1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B06AC-45C7-7897-45D3-7E0507D33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1E750-CADC-8489-FB00-52E36D6BB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D12F7-1BDC-EEA8-A31C-5A9B1EC2D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AAB33-28C8-7220-D7D5-4E228DABD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98B9F-073A-481D-5881-AA52CB599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9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FB2C-4485-0901-425E-9526C4879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24C79-54BC-ABED-E17E-A37E5DE3B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B0C2A-B031-38D5-3C5C-F35A58F0E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FC820-BCBF-0ACD-496F-6C4AB4DB0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33550-C5A9-FC3F-18F7-40E1D0912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06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15EAE-81D1-E023-0038-91A26FF06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0081C-D79E-76F1-A4F0-9EF3AC0090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4EDFE-8CEA-BBDA-B111-C581DE476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3935E-C913-FF0C-723C-BA2605275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2D1107-ED9E-C7B2-B175-2C290FFF1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B0F40-5886-C23E-AA88-BBAFFFDD4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31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61711-B4F9-5FF2-A141-5A49A1A87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9E4F28-E077-9867-9D4C-A972F13C8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396A67-B4CF-3D59-043E-EA79C56C4F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EE1C7-D1D8-8F1C-87EB-F6ED634E9C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DC01DC-010A-D703-9C17-877742F38F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CAF6B0-7087-9793-3D53-15DB2A8B8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F2FD01-0ECC-91B2-E9C3-8B60C78CA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776CC-236C-DA84-307F-C992688A3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35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40A07-08A0-44D3-6FAD-F8521D4C9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AFF45C-50ED-BC14-F667-7BB5DDA3A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3523D7-185E-59B3-FE04-026ADA426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7BF844-EAC1-C8C8-023B-F943BD4F6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98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3C5E18-D97A-67E4-6EC9-6E2F2F68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830095-04CB-28C7-9D69-9556C144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7ABD30-8DD5-E846-2933-7B127DAD1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68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9322B-0614-F852-CEAC-E8400DFFD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FBFAE-ECFC-73F6-0929-13F63B220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21BF79-2C3E-C05C-6126-2C4837597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2B8D9-B4D8-8105-D78B-F9BDB4016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7A1DE-D614-AD67-1269-B6B1BAD44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CB644-A647-FD4A-DA5E-1D1E237B0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35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86A21-D4A4-87D8-744B-BFF4BB86A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1EF847-587D-64A8-0C89-F0BEE9A941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AD1088-D78A-6DDF-F6C2-AEE65EF28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3ACDDC-CBDB-FB74-F0A1-9D60BB356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F4C219-5E3D-0C55-241B-3A4428961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9F834-3AAD-FA03-443B-D8A56C76B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57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6A4A51-15CA-B5A6-7C3C-31C2DA24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FDE9B-29CF-FDF0-DCC4-859E4E7E6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EFE64-28D9-2700-D118-671FCE060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B16ADE-6F2A-4206-AC97-4676C3994C0F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CB14E-AF1B-5F35-9997-C4FA763EA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98378-3447-6AC8-964D-2936A95960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64825A-2623-441F-AEB9-0ECA1889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2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8F795D-1AAE-86B4-C804-639DC7979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0"/>
            <a:ext cx="12166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03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FDBD8F-DDBB-E69E-96B2-5E3C1A8C2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0"/>
            <a:ext cx="12166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19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3AF75-261A-D981-8943-BC1FCE60A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white background with green and black lines&#10;&#10;Description automatically generated">
            <a:extLst>
              <a:ext uri="{FF2B5EF4-FFF2-40B4-BE49-F238E27FC236}">
                <a16:creationId xmlns:a16="http://schemas.microsoft.com/office/drawing/2014/main" id="{E2972CBE-AA5F-CC06-9A56-A6EC4DB0B0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5" y="861996"/>
            <a:ext cx="4647293" cy="1659748"/>
          </a:xfrm>
          <a:prstGeom prst="rect">
            <a:avLst/>
          </a:prstGeom>
        </p:spPr>
      </p:pic>
      <p:pic>
        <p:nvPicPr>
          <p:cNvPr id="8" name="Picture 7" descr="A green and yellow graph&#10;&#10;Description automatically generated with medium confidence">
            <a:extLst>
              <a:ext uri="{FF2B5EF4-FFF2-40B4-BE49-F238E27FC236}">
                <a16:creationId xmlns:a16="http://schemas.microsoft.com/office/drawing/2014/main" id="{7A4D9CA7-3DBB-ED44-162F-AB96A5C13D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5" y="2875831"/>
            <a:ext cx="4647293" cy="165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096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E. FROEHLICH</dc:creator>
  <cp:lastModifiedBy>JON E. FROEHLICH</cp:lastModifiedBy>
  <cp:revision>1</cp:revision>
  <dcterms:created xsi:type="dcterms:W3CDTF">2024-03-19T17:32:24Z</dcterms:created>
  <dcterms:modified xsi:type="dcterms:W3CDTF">2024-03-19T17:37:38Z</dcterms:modified>
</cp:coreProperties>
</file>

<file path=docProps/thumbnail.jpeg>
</file>